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956D5-BAB0-4345-A712-65AC24596AB1}" v="8" dt="2023-10-21T09:18:0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179956D5-BAB0-4345-A712-65AC24596AB1}"/>
    <pc:docChg chg="custSel addSld modSld sldOrd">
      <pc:chgData name="Anna Morrison" userId="7eae6f2c-8375-4b1b-a6c5-74d79ab14498" providerId="ADAL" clId="{179956D5-BAB0-4345-A712-65AC24596AB1}" dt="2023-10-21T09:18:12.048" v="813" actId="20577"/>
      <pc:docMkLst>
        <pc:docMk/>
      </pc:docMkLst>
      <pc:sldChg chg="addSp modSp mod">
        <pc:chgData name="Anna Morrison" userId="7eae6f2c-8375-4b1b-a6c5-74d79ab14498" providerId="ADAL" clId="{179956D5-BAB0-4345-A712-65AC24596AB1}" dt="2023-10-21T09:13:26.337" v="428" actId="20577"/>
        <pc:sldMkLst>
          <pc:docMk/>
          <pc:sldMk cId="2461839250" sldId="256"/>
        </pc:sldMkLst>
        <pc:spChg chg="mod">
          <ac:chgData name="Anna Morrison" userId="7eae6f2c-8375-4b1b-a6c5-74d79ab14498" providerId="ADAL" clId="{179956D5-BAB0-4345-A712-65AC24596AB1}" dt="2023-10-21T09:13:26.337" v="428" actId="20577"/>
          <ac:spMkLst>
            <pc:docMk/>
            <pc:sldMk cId="2461839250" sldId="256"/>
            <ac:spMk id="5" creationId="{DE9868A7-9E05-3055-4DB0-AC2D534808C1}"/>
          </ac:spMkLst>
        </pc:spChg>
        <pc:picChg chg="add mod ord">
          <ac:chgData name="Anna Morrison" userId="7eae6f2c-8375-4b1b-a6c5-74d79ab14498" providerId="ADAL" clId="{179956D5-BAB0-4345-A712-65AC24596AB1}" dt="2023-10-21T09:09:13.691" v="14" actId="167"/>
          <ac:picMkLst>
            <pc:docMk/>
            <pc:sldMk cId="2461839250" sldId="256"/>
            <ac:picMk id="2" creationId="{D2B5E2FF-3891-F345-B50F-21633D789A02}"/>
          </ac:picMkLst>
        </pc:picChg>
      </pc:sldChg>
      <pc:sldChg chg="addSp delSp modSp new mod ord">
        <pc:chgData name="Anna Morrison" userId="7eae6f2c-8375-4b1b-a6c5-74d79ab14498" providerId="ADAL" clId="{179956D5-BAB0-4345-A712-65AC24596AB1}" dt="2023-10-21T09:04:11.455" v="5"/>
        <pc:sldMkLst>
          <pc:docMk/>
          <pc:sldMk cId="336852447" sldId="257"/>
        </pc:sldMkLst>
        <pc:spChg chg="del">
          <ac:chgData name="Anna Morrison" userId="7eae6f2c-8375-4b1b-a6c5-74d79ab14498" providerId="ADAL" clId="{179956D5-BAB0-4345-A712-65AC24596AB1}" dt="2023-10-21T09:03:59.474" v="1"/>
          <ac:spMkLst>
            <pc:docMk/>
            <pc:sldMk cId="336852447" sldId="257"/>
            <ac:spMk id="3" creationId="{CDEC9D8E-FE3B-B080-9312-9FE40666C2A2}"/>
          </ac:spMkLst>
        </pc:spChg>
        <pc:picChg chg="add mod">
          <ac:chgData name="Anna Morrison" userId="7eae6f2c-8375-4b1b-a6c5-74d79ab14498" providerId="ADAL" clId="{179956D5-BAB0-4345-A712-65AC24596AB1}" dt="2023-10-21T09:04:08.023" v="3" actId="14100"/>
          <ac:picMkLst>
            <pc:docMk/>
            <pc:sldMk cId="336852447" sldId="257"/>
            <ac:picMk id="5" creationId="{D2CBE50C-F4BC-5D6E-7E44-8D381396735A}"/>
          </ac:picMkLst>
        </pc:picChg>
      </pc:sldChg>
      <pc:sldChg chg="addSp delSp modSp new mod">
        <pc:chgData name="Anna Morrison" userId="7eae6f2c-8375-4b1b-a6c5-74d79ab14498" providerId="ADAL" clId="{179956D5-BAB0-4345-A712-65AC24596AB1}" dt="2023-10-21T09:15:35.558" v="768" actId="20577"/>
        <pc:sldMkLst>
          <pc:docMk/>
          <pc:sldMk cId="939050119" sldId="258"/>
        </pc:sldMkLst>
        <pc:spChg chg="del">
          <ac:chgData name="Anna Morrison" userId="7eae6f2c-8375-4b1b-a6c5-74d79ab14498" providerId="ADAL" clId="{179956D5-BAB0-4345-A712-65AC24596AB1}" dt="2023-10-21T09:04:50.233" v="7"/>
          <ac:spMkLst>
            <pc:docMk/>
            <pc:sldMk cId="939050119" sldId="258"/>
            <ac:spMk id="3" creationId="{FB5F16A8-1284-A44D-7070-B1252DAE9A41}"/>
          </ac:spMkLst>
        </pc:spChg>
        <pc:spChg chg="add mod">
          <ac:chgData name="Anna Morrison" userId="7eae6f2c-8375-4b1b-a6c5-74d79ab14498" providerId="ADAL" clId="{179956D5-BAB0-4345-A712-65AC24596AB1}" dt="2023-10-21T09:10:14.935" v="64" actId="14100"/>
          <ac:spMkLst>
            <pc:docMk/>
            <pc:sldMk cId="939050119" sldId="258"/>
            <ac:spMk id="9" creationId="{7068FA94-380F-C310-5B63-91B7945B5909}"/>
          </ac:spMkLst>
        </pc:spChg>
        <pc:spChg chg="add mod">
          <ac:chgData name="Anna Morrison" userId="7eae6f2c-8375-4b1b-a6c5-74d79ab14498" providerId="ADAL" clId="{179956D5-BAB0-4345-A712-65AC24596AB1}" dt="2023-10-21T09:15:35.558" v="768" actId="20577"/>
          <ac:spMkLst>
            <pc:docMk/>
            <pc:sldMk cId="939050119" sldId="258"/>
            <ac:spMk id="11" creationId="{F533C83E-85F8-9AE8-60BC-579EE4FB5856}"/>
          </ac:spMkLst>
        </pc:spChg>
        <pc:picChg chg="add mod">
          <ac:chgData name="Anna Morrison" userId="7eae6f2c-8375-4b1b-a6c5-74d79ab14498" providerId="ADAL" clId="{179956D5-BAB0-4345-A712-65AC24596AB1}" dt="2023-10-21T09:04:54.958" v="9" actId="14100"/>
          <ac:picMkLst>
            <pc:docMk/>
            <pc:sldMk cId="939050119" sldId="258"/>
            <ac:picMk id="5" creationId="{1E570B53-36E6-653A-3D3B-A312636279CE}"/>
          </ac:picMkLst>
        </pc:picChg>
        <pc:picChg chg="add mod">
          <ac:chgData name="Anna Morrison" userId="7eae6f2c-8375-4b1b-a6c5-74d79ab14498" providerId="ADAL" clId="{179956D5-BAB0-4345-A712-65AC24596AB1}" dt="2023-10-21T09:08:52.842" v="12" actId="1440"/>
          <ac:picMkLst>
            <pc:docMk/>
            <pc:sldMk cId="939050119" sldId="258"/>
            <ac:picMk id="7" creationId="{B631F652-2997-319C-D866-888D2403BFC1}"/>
          </ac:picMkLst>
        </pc:picChg>
      </pc:sldChg>
      <pc:sldChg chg="modSp add mod">
        <pc:chgData name="Anna Morrison" userId="7eae6f2c-8375-4b1b-a6c5-74d79ab14498" providerId="ADAL" clId="{179956D5-BAB0-4345-A712-65AC24596AB1}" dt="2023-10-21T09:18:12.048" v="813" actId="20577"/>
        <pc:sldMkLst>
          <pc:docMk/>
          <pc:sldMk cId="1413306420" sldId="259"/>
        </pc:sldMkLst>
        <pc:spChg chg="mod">
          <ac:chgData name="Anna Morrison" userId="7eae6f2c-8375-4b1b-a6c5-74d79ab14498" providerId="ADAL" clId="{179956D5-BAB0-4345-A712-65AC24596AB1}" dt="2023-10-21T09:18:12.048" v="813" actId="20577"/>
          <ac:spMkLst>
            <pc:docMk/>
            <pc:sldMk cId="1413306420" sldId="259"/>
            <ac:spMk id="5" creationId="{DE9868A7-9E05-3055-4DB0-AC2D534808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1656-B7F8-095A-79DF-6D59361E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F8F95-99B8-EB23-3F33-7F7A6F569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198DA-865B-8818-F726-2756682B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3FD7-47B4-8929-6242-253C29AE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84BD-FE7D-10F5-B885-3950AEFB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28E1-20CA-10FA-6A08-ED138AA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032CB-D198-CC0F-ED25-A514155CA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2E1F2-95BD-25B7-FFAA-ACF9073F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0D4CC-3AB3-4EE2-7FC2-EE9C80D1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751F8-A9CD-251B-27A0-E46D9B1B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E13CD-36B5-84B7-5BDE-80366200B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9E359-9B5A-455A-B811-FACC950C2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E69A-E664-AAC2-492A-85115F26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3667-BDE0-0421-C3E9-CFE80EFC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EF5A-F46F-A666-083B-7A7BCD70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9E43-5DDA-204A-64A7-26DEDE6A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6A68-B81F-E362-B2BD-A99344A08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87CB4-5BBC-9863-AF69-72C7E074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8F841-255E-2DD4-5D07-166C8895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3C30-8B19-A556-7CEE-7D8912D6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7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0D84-BAE5-8DD0-88F5-E946BA8A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5DC71-2EF4-4D22-8B46-7AA9D7FEE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49BF-9057-17A9-A4B8-1BA9D647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F649-1E17-408C-1E3F-1FCB0B8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1324F-F36C-E3B4-CABD-5AA5B326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7CB6-1B6A-F340-7BFE-512568E1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5279-6CA2-4262-8157-CE7232729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3FBB3-FF30-6F6F-2B8D-0C3908A9C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FACFE-8485-C7C4-E0F4-7A650A57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00EF3-0AD1-03A2-5212-0C447C32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7EE68-3C9B-D5D8-FED7-7BFC6B27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1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1B43-9A40-EBD9-F0F6-A7BAF7B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5DADD-A9D6-E4B8-C399-D3F3C580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5EB0C-1E06-1FD9-6E0F-F8450537C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77761-8C72-0C7F-844B-947CC923D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B0D70-F49B-D375-760F-E45A54473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BEE94-731B-2DF1-615A-4397BBEF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153E9-E546-6CAE-4E54-7899FD16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EDCB7-EF06-315E-6C5E-B8E34DC5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7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9306-9C84-D119-78E5-C52160C0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4CAA7-BEA7-88BE-5E47-3D52A210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3200E-58F1-AF1E-E5B2-AD1D440B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E7ABA-604C-0A77-0E06-ADA9F619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1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20603-638F-A508-A86C-7AC9BEBD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23D35-B08B-4F30-D6BD-B75EAAD3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16742-01B1-ED4C-7995-C809ECCF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5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87EF-A4F4-9F37-EF8B-E578594C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3F01D-E4D7-33C4-600D-AE01345CE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D2AA7-F807-471E-2141-801133494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872E5-1C78-A5BD-31DF-F2A0D480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1F226-561F-A29E-E642-ECCE9AD0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B7048-DE66-5712-ADE8-AE75205A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83B2-5171-DFE5-6EC2-C844334D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07973-70B0-6F7C-5BAA-0B942BAE9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C0BB8-9769-BB87-E403-C42C49462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027F-593C-498E-F493-2834C09C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6A8BE-0C8B-480C-0AE8-994FE03A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A499E-BC2A-58C8-8119-0389106B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6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E5534-F4C9-D059-F879-CB56EAAD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8CD65-0C7F-9205-5A5C-D3820303B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FB1FF-ED6C-3DEE-F41C-CFFB58551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FC0B-3412-4737-9D32-E36A6F442FC7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A6D1-9B04-3A26-7AD2-3394EABEE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7550-E20C-31D0-F79C-F7E3F0147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CDB9-E440-405E-A363-FF1300715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7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.ucas.com/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pay-apprenticeship-lev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watch/?v=1845873529205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7EAF-6790-E287-51A0-43019BA4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ity skyline at night&#10;&#10;Description automatically generated">
            <a:extLst>
              <a:ext uri="{FF2B5EF4-FFF2-40B4-BE49-F238E27FC236}">
                <a16:creationId xmlns:a16="http://schemas.microsoft.com/office/drawing/2014/main" id="{D2CBE50C-F4BC-5D6E-7E44-8D3813967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85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3B87-74DD-3CA1-97EC-81F6F0DB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urple rectangular frame with white text&#10;&#10;Description automatically generated">
            <a:extLst>
              <a:ext uri="{FF2B5EF4-FFF2-40B4-BE49-F238E27FC236}">
                <a16:creationId xmlns:a16="http://schemas.microsoft.com/office/drawing/2014/main" id="{1E570B53-36E6-653A-3D3B-A31263627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pink and white student worksheet&#10;&#10;Description automatically generated">
            <a:extLst>
              <a:ext uri="{FF2B5EF4-FFF2-40B4-BE49-F238E27FC236}">
                <a16:creationId xmlns:a16="http://schemas.microsoft.com/office/drawing/2014/main" id="{B631F652-2997-319C-D866-888D2403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43" y="1417145"/>
            <a:ext cx="2842506" cy="402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8FA94-380F-C310-5B63-91B7945B5909}"/>
              </a:ext>
            </a:extLst>
          </p:cNvPr>
          <p:cNvSpPr txBox="1"/>
          <p:nvPr/>
        </p:nvSpPr>
        <p:spPr>
          <a:xfrm>
            <a:off x="249593" y="1251962"/>
            <a:ext cx="8661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– a good business decision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3C83E-85F8-9AE8-60BC-579EE4FB5856}"/>
              </a:ext>
            </a:extLst>
          </p:cNvPr>
          <p:cNvSpPr txBox="1"/>
          <p:nvPr/>
        </p:nvSpPr>
        <p:spPr>
          <a:xfrm>
            <a:off x="317351" y="2055813"/>
            <a:ext cx="82014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apprenticeships available that link with business has grown significantly in recent years, as more and more companies realise the benefit of employing apprentices in a variety of roles and at different levels.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lesson will be used to look at the different options between apprenticeships and studying full-time at university.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5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urple rectangular frame with white text&#10;&#10;Description automatically generated">
            <a:extLst>
              <a:ext uri="{FF2B5EF4-FFF2-40B4-BE49-F238E27FC236}">
                <a16:creationId xmlns:a16="http://schemas.microsoft.com/office/drawing/2014/main" id="{D2B5E2FF-3891-F345-B50F-21633D78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868A7-9E05-3055-4DB0-AC2D53480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617"/>
            <a:ext cx="10515600" cy="4264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this task you will research business apprenticeships and full-time university business degrees. </a:t>
            </a:r>
            <a:br>
              <a:rPr lang="en-GB" sz="2000" b="0" i="0" kern="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</a:t>
            </a:r>
            <a:r>
              <a:rPr lang="en-GB" sz="2000" u="sng" kern="100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research some apprenticeships you can undertake in the Business sector.  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use </a:t>
            </a:r>
            <a:r>
              <a:rPr lang="en-GB" sz="2000" u="sng" kern="100" dirty="0">
                <a:solidFill>
                  <a:srgbClr val="0563C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https://digital.ucas.com/search</a:t>
            </a: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look for related full-time degree courses.  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you are researching, make notes of any pros or cons for each. </a:t>
            </a:r>
          </a:p>
          <a:p>
            <a:pPr marL="0" indent="0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3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urple rectangular frame with white text&#10;&#10;Description automatically generated">
            <a:extLst>
              <a:ext uri="{FF2B5EF4-FFF2-40B4-BE49-F238E27FC236}">
                <a16:creationId xmlns:a16="http://schemas.microsoft.com/office/drawing/2014/main" id="{D2B5E2FF-3891-F345-B50F-21633D78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868A7-9E05-3055-4DB0-AC2D53480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33" y="1296955"/>
            <a:ext cx="11356910" cy="4264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endParaRPr lang="en-GB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apprenticeship levy is a mandatory tax-style payment that affects businesses with a payroll of £3m+ per year. More information can be found here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https://www.gov.uk/guidance/</a:t>
            </a:r>
            <a:r>
              <a:rPr lang="en-GB" sz="2000" b="0" i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pay-apprenticeship-levy</a:t>
            </a:r>
            <a:r>
              <a:rPr lang="en-GB" sz="2000" b="0" i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2000" b="0" i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0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also find this film useful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https://www.facebook.com/watch/?v=184587352920524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the apprenticeship levy and create a poster or guide that could be used to give the key information to organisations that could transfer their levy, but aren’t doing so at the moment.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need to use the link above to understand what the apprenticeship levy is, and how businesses can use levy-transfer to support other organisations.</a:t>
            </a:r>
          </a:p>
        </p:txBody>
      </p:sp>
    </p:spTree>
    <p:extLst>
      <p:ext uri="{BB962C8B-B14F-4D97-AF65-F5344CB8AC3E}">
        <p14:creationId xmlns:p14="http://schemas.microsoft.com/office/powerpoint/2010/main" val="141330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403DAEE4-9DF4-42D6-B6D7-5DC4ED115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CA8216-062B-4941-82A2-3E756AE082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A5F106-CE2A-42C3-A303-842211C649A4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256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Twomey</dc:creator>
  <cp:lastModifiedBy>Anna Morrison</cp:lastModifiedBy>
  <cp:revision>1</cp:revision>
  <dcterms:created xsi:type="dcterms:W3CDTF">2023-10-16T12:12:22Z</dcterms:created>
  <dcterms:modified xsi:type="dcterms:W3CDTF">2023-10-21T09:18:17Z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